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5" r:id="rId3"/>
    <p:sldId id="297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5" r:id="rId20"/>
    <p:sldId id="314" r:id="rId21"/>
    <p:sldId id="317" r:id="rId2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1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608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646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144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21113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57008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51058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5646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85079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68330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166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335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22ED-813C-45E5-8545-7CA9BBCF1E17}" type="datetimeFigureOut">
              <a:rPr lang="hu-HU" smtClean="0"/>
              <a:t>2023. 06. 16.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6F73B-B8E4-430F-874C-DB5FBB92E46C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089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Relationship Id="rId9" Type="http://schemas.openxmlformats.org/officeDocument/2006/relationships/image" Target="../media/image8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8.jpg"/><Relationship Id="rId7" Type="http://schemas.openxmlformats.org/officeDocument/2006/relationships/image" Target="../media/image102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g"/><Relationship Id="rId5" Type="http://schemas.openxmlformats.org/officeDocument/2006/relationships/image" Target="../media/image100.jpg"/><Relationship Id="rId4" Type="http://schemas.openxmlformats.org/officeDocument/2006/relationships/image" Target="../media/image9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05.jpeg"/><Relationship Id="rId7" Type="http://schemas.openxmlformats.org/officeDocument/2006/relationships/image" Target="../media/image109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jpeg"/><Relationship Id="rId9" Type="http://schemas.openxmlformats.org/officeDocument/2006/relationships/image" Target="../media/image1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7" Type="http://schemas.openxmlformats.org/officeDocument/2006/relationships/image" Target="../media/image117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image" Target="../media/image1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3602038"/>
            <a:ext cx="9144000" cy="2290761"/>
          </a:xfrm>
        </p:spPr>
        <p:txBody>
          <a:bodyPr>
            <a:normAutofit fontScale="90000"/>
          </a:bodyPr>
          <a:lstStyle/>
          <a:p>
            <a:br>
              <a:rPr lang="hu-HU" b="1" dirty="0"/>
            </a:br>
            <a:br>
              <a:rPr lang="hu-HU" b="1" dirty="0"/>
            </a:br>
            <a:br>
              <a:rPr lang="hu-HU" b="1" dirty="0"/>
            </a:br>
            <a:r>
              <a:rPr lang="hu-HU" b="1" dirty="0"/>
              <a:t>A 2022/2023-as tanév</a:t>
            </a:r>
            <a:br>
              <a:rPr lang="hu-HU" b="1" dirty="0"/>
            </a:br>
            <a:r>
              <a:rPr lang="hu-HU" b="1" dirty="0"/>
              <a:t>kitűnő és jeles tanulói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798286" cy="229733"/>
          </a:xfrm>
        </p:spPr>
        <p:txBody>
          <a:bodyPr>
            <a:normAutofit fontScale="47500" lnSpcReduction="20000"/>
          </a:bodyPr>
          <a:lstStyle/>
          <a:p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668" y="830942"/>
            <a:ext cx="6227587" cy="241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5646F2E-4B22-44DE-B626-EF1119A1F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9B1DF93A-1F3C-49CD-97B4-0D5CA40DA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3" y="205156"/>
            <a:ext cx="2432889" cy="3157909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34B1E838-163A-4623-A785-BB7D96394B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011" y="169928"/>
            <a:ext cx="2442466" cy="3193138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36F22E69-2B28-48C0-839F-501CDA4F9F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07" y="169927"/>
            <a:ext cx="2558143" cy="3234695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3FEF8A59-9CBA-4575-891F-24F2E82952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512" y="169927"/>
            <a:ext cx="2441654" cy="3236536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7281557D-9EA9-4E17-BCBD-D8966B3A4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2902" y="3523034"/>
            <a:ext cx="2558143" cy="3198798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86F1E7C9-1DAA-492F-9A7B-584C56123D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3784" y="3599819"/>
            <a:ext cx="2392163" cy="3101114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55D87669-113C-42FF-B732-851945D297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725" y="3778776"/>
            <a:ext cx="1666875" cy="2743200"/>
          </a:xfrm>
          <a:prstGeom prst="rect">
            <a:avLst/>
          </a:prstGeom>
        </p:spPr>
      </p:pic>
      <p:pic>
        <p:nvPicPr>
          <p:cNvPr id="16" name="Kép 15">
            <a:extLst>
              <a:ext uri="{FF2B5EF4-FFF2-40B4-BE49-F238E27FC236}">
                <a16:creationId xmlns:a16="http://schemas.microsoft.com/office/drawing/2014/main" id="{79235661-58FF-4FF4-993D-DB56E1C13A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82175" y="3745726"/>
            <a:ext cx="1571625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47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183F769-D9CF-4AD3-B707-324A488C5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E198ED78-E008-4F7D-B089-15F89616B6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3" r="18674"/>
          <a:stretch/>
        </p:blipFill>
        <p:spPr>
          <a:xfrm>
            <a:off x="566216" y="299209"/>
            <a:ext cx="2654063" cy="3802063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66F2CEB1-32E0-4155-AF9D-05F750E56C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0" t="6051" r="18702" b="6573"/>
          <a:stretch/>
        </p:blipFill>
        <p:spPr>
          <a:xfrm>
            <a:off x="8627164" y="133281"/>
            <a:ext cx="2398643" cy="3967991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4EC6049A-B79C-4E6F-ACD3-1EC53EFD1D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005" t="6008" r="14371"/>
          <a:stretch/>
        </p:blipFill>
        <p:spPr>
          <a:xfrm>
            <a:off x="4617422" y="3236395"/>
            <a:ext cx="2398643" cy="3471810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080FFA60-D61F-4491-8253-3A6F88CE27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7199" y="981075"/>
            <a:ext cx="32289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49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6EC767D-6A31-4C2C-A436-757A6CB4F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A0EFE130-442D-4261-9F78-53DDE3C405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57" b="47493"/>
          <a:stretch/>
        </p:blipFill>
        <p:spPr>
          <a:xfrm>
            <a:off x="336162" y="94112"/>
            <a:ext cx="3235841" cy="2902226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80F30E77-8930-4912-8CB9-6F30F2AC03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4" t="15652" r="3136" b="50000"/>
          <a:stretch/>
        </p:blipFill>
        <p:spPr>
          <a:xfrm>
            <a:off x="4363510" y="380103"/>
            <a:ext cx="3189172" cy="2902225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DE3F70C7-D3B2-4FBD-9623-FD77DEA208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5" t="1" r="9294" b="61457"/>
          <a:stretch/>
        </p:blipFill>
        <p:spPr>
          <a:xfrm>
            <a:off x="8344189" y="84137"/>
            <a:ext cx="3545435" cy="2922176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596D0EBD-A8E0-4881-B839-942B2A03C48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4" t="11207" r="-2375" b="52639"/>
          <a:stretch/>
        </p:blipFill>
        <p:spPr>
          <a:xfrm>
            <a:off x="345756" y="3526362"/>
            <a:ext cx="3226248" cy="2779503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14709077-8AAA-456B-8A5D-CBD646B6AF7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9" t="8889" r="-673" b="58545"/>
          <a:stretch/>
        </p:blipFill>
        <p:spPr>
          <a:xfrm>
            <a:off x="4479650" y="3755737"/>
            <a:ext cx="3232700" cy="2850840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D4E7446A-F94E-4874-95C9-EC9AF77D3E6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6" t="2627" r="533" b="62927"/>
          <a:stretch/>
        </p:blipFill>
        <p:spPr>
          <a:xfrm>
            <a:off x="8344189" y="3526362"/>
            <a:ext cx="3391853" cy="292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40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B5C65B-5899-4E26-AE49-EDBBC5860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8C40E645-F20B-403E-AE5D-832FB47BB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737" b="49371"/>
          <a:stretch/>
        </p:blipFill>
        <p:spPr>
          <a:xfrm>
            <a:off x="838200" y="165100"/>
            <a:ext cx="2914936" cy="3051176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27AFF9BB-FC56-4666-9D89-EB12E4B39E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1" b="51884"/>
          <a:stretch/>
        </p:blipFill>
        <p:spPr>
          <a:xfrm>
            <a:off x="4434188" y="129209"/>
            <a:ext cx="2919600" cy="3087067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9ADF13D9-14C7-406A-BEAC-13B8AD769A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92" t="17004" r="36666" b="53748"/>
          <a:stretch/>
        </p:blipFill>
        <p:spPr>
          <a:xfrm>
            <a:off x="8078202" y="165101"/>
            <a:ext cx="3093382" cy="3116228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27F472C8-5409-4C9B-BD36-D679266C985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0" t="4289" r="1772" b="55508"/>
          <a:stretch/>
        </p:blipFill>
        <p:spPr>
          <a:xfrm>
            <a:off x="742664" y="3641725"/>
            <a:ext cx="3014475" cy="285115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1BD827DB-6D3C-48BA-821A-9019544BA0F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4" t="8502" r="3554" b="53102"/>
          <a:stretch/>
        </p:blipFill>
        <p:spPr>
          <a:xfrm>
            <a:off x="4434188" y="3641725"/>
            <a:ext cx="2726341" cy="2851150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72495DEC-0654-4054-8187-E550FA1A41E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7" t="13333" r="7961" b="52154"/>
          <a:stretch/>
        </p:blipFill>
        <p:spPr>
          <a:xfrm>
            <a:off x="8169878" y="3641725"/>
            <a:ext cx="2801026" cy="285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62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1C7E48-CDE7-40BE-85CE-F0F530B71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647256E7-9BE6-45E7-867F-FEE46CBC50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307" y="365125"/>
            <a:ext cx="4036632" cy="2691088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349DA18F-585D-4E79-A035-E8B61C1BFD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819" y="365125"/>
            <a:ext cx="4036634" cy="2691089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6E5B1135-BC2B-4306-8CA5-45936381EC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5" t="10402" r="16795" b="3446"/>
          <a:stretch/>
        </p:blipFill>
        <p:spPr>
          <a:xfrm>
            <a:off x="277729" y="3398884"/>
            <a:ext cx="3374780" cy="314141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72C3A75E-0238-436D-99DE-228A9C8BBB8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08" t="4193" r="21401" b="16908"/>
          <a:stretch/>
        </p:blipFill>
        <p:spPr>
          <a:xfrm>
            <a:off x="4296047" y="3413942"/>
            <a:ext cx="3149655" cy="3126361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E67AA350-4B1B-4701-B30D-16DD81D5B69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5" t="6288" r="21180" b="6343"/>
          <a:stretch/>
        </p:blipFill>
        <p:spPr>
          <a:xfrm>
            <a:off x="8089240" y="3429000"/>
            <a:ext cx="3164790" cy="306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6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0F78AF-7482-4CBA-8712-24F773B8A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41B0E5E2-3B20-41FF-BE03-0DF5AB8CC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8" t="6151" r="17530" b="6969"/>
          <a:stretch/>
        </p:blipFill>
        <p:spPr>
          <a:xfrm>
            <a:off x="501943" y="273616"/>
            <a:ext cx="3666895" cy="3159953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C360861A-3486-43FF-AFFD-4DEF10F8C1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91" t="5324" r="22303" b="26377"/>
          <a:stretch/>
        </p:blipFill>
        <p:spPr>
          <a:xfrm>
            <a:off x="5430383" y="239450"/>
            <a:ext cx="3790122" cy="318955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3B0643A4-C1CC-4629-BBC4-93ADBA8222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7" t="10048" r="27069" b="22705"/>
          <a:stretch/>
        </p:blipFill>
        <p:spPr>
          <a:xfrm>
            <a:off x="3289546" y="3733800"/>
            <a:ext cx="3172714" cy="290553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3C1A6A3F-F3FA-4722-86FB-11F0A0A133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3" t="12947" r="31578" b="22319"/>
          <a:stretch/>
        </p:blipFill>
        <p:spPr>
          <a:xfrm>
            <a:off x="8365720" y="3683556"/>
            <a:ext cx="2988080" cy="3006025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8910CDF7-7ED0-43A0-A940-45E039FD349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9251"/>
          <a:stretch/>
        </p:blipFill>
        <p:spPr>
          <a:xfrm>
            <a:off x="9720111" y="426244"/>
            <a:ext cx="1633690" cy="228600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D32FA59E-4B88-4C4C-9635-CFF85C0B6F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943" y="3976893"/>
            <a:ext cx="188595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88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134AFB3-3F37-4BD1-9C64-C7586ED8E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D1369EE2-60E7-4416-9E75-B5C08937BC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6" t="18651" r="23808" b="4906"/>
          <a:stretch/>
        </p:blipFill>
        <p:spPr>
          <a:xfrm>
            <a:off x="838200" y="102705"/>
            <a:ext cx="3472069" cy="3326295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E981D294-5BE5-426E-977C-340E8C3A8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36" t="15517" r="30683" b="29662"/>
          <a:stretch/>
        </p:blipFill>
        <p:spPr>
          <a:xfrm>
            <a:off x="7578827" y="333029"/>
            <a:ext cx="3578088" cy="3063875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28CDBDDA-F3FF-491A-A15D-CCEE160BA3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8" t="12754" r="27713" b="17488"/>
          <a:stretch/>
        </p:blipFill>
        <p:spPr>
          <a:xfrm>
            <a:off x="2173356" y="3502151"/>
            <a:ext cx="3154018" cy="3253144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5CE998A2-6571-40C1-9A9A-AA834BCC55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5" t="8309" r="27456" b="28889"/>
          <a:stretch/>
        </p:blipFill>
        <p:spPr>
          <a:xfrm>
            <a:off x="6386132" y="3521992"/>
            <a:ext cx="3472069" cy="3233303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6D926352-F7B7-449F-8535-2BD5312AC5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1118" y="1023645"/>
            <a:ext cx="2706859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46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F5A971A-B13F-42A8-9DD6-9B2E6D5B5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9" name="Tartalom helye 8">
            <a:extLst>
              <a:ext uri="{FF2B5EF4-FFF2-40B4-BE49-F238E27FC236}">
                <a16:creationId xmlns:a16="http://schemas.microsoft.com/office/drawing/2014/main" id="{9C356764-8FF8-47DB-921C-DE6B7C0C6A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8" t="8905" r="23402" b="16784"/>
          <a:stretch/>
        </p:blipFill>
        <p:spPr>
          <a:xfrm>
            <a:off x="483789" y="365125"/>
            <a:ext cx="3405809" cy="3233530"/>
          </a:xfr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4406567A-E515-45CB-8363-5E72997E2A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7" t="16232" r="34895" b="29855"/>
          <a:stretch/>
        </p:blipFill>
        <p:spPr>
          <a:xfrm>
            <a:off x="8302485" y="3180359"/>
            <a:ext cx="3051315" cy="3312516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91F93300-087F-41E3-B403-A57BFE9CE4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1" t="7343" r="34672" b="30048"/>
          <a:stretch/>
        </p:blipFill>
        <p:spPr>
          <a:xfrm>
            <a:off x="4444573" y="1981890"/>
            <a:ext cx="3177126" cy="3454327"/>
          </a:xfrm>
          <a:prstGeom prst="rect">
            <a:avLst/>
          </a:prstGeom>
        </p:spPr>
      </p:pic>
      <p:pic>
        <p:nvPicPr>
          <p:cNvPr id="20" name="Kép 19">
            <a:extLst>
              <a:ext uri="{FF2B5EF4-FFF2-40B4-BE49-F238E27FC236}">
                <a16:creationId xmlns:a16="http://schemas.microsoft.com/office/drawing/2014/main" id="{3A3AE14E-02A4-4A71-B2A9-439BFE6355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5523" y="365125"/>
            <a:ext cx="2493294" cy="2482213"/>
          </a:xfrm>
          <a:prstGeom prst="rect">
            <a:avLst/>
          </a:prstGeom>
        </p:spPr>
      </p:pic>
      <p:pic>
        <p:nvPicPr>
          <p:cNvPr id="21" name="Kép 20">
            <a:extLst>
              <a:ext uri="{FF2B5EF4-FFF2-40B4-BE49-F238E27FC236}">
                <a16:creationId xmlns:a16="http://schemas.microsoft.com/office/drawing/2014/main" id="{D86B7366-055B-45CA-AF01-55DED61935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0833" y="3988697"/>
            <a:ext cx="1943100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09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B5A9E45-2024-4D6A-BA76-91EFDB379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B40F2F03-6455-41A5-90A9-9FC9B5570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7" t="9210" r="19138" b="10693"/>
          <a:stretch/>
        </p:blipFill>
        <p:spPr>
          <a:xfrm>
            <a:off x="1316939" y="629478"/>
            <a:ext cx="3949147" cy="3485322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0EEDCAC7-8F6F-4772-919A-C0709D77B6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88" t="8502" r="28229" b="19420"/>
          <a:stretch/>
        </p:blipFill>
        <p:spPr>
          <a:xfrm>
            <a:off x="6925916" y="2490718"/>
            <a:ext cx="3530051" cy="4002157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C6F14160-E41E-4175-B47C-697CB8207B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822" y="62948"/>
            <a:ext cx="2145978" cy="2145978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433E5497-C816-45E6-B1DA-62F09478CC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0716" y="4379153"/>
            <a:ext cx="2121592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898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759159A-4013-4D8B-8A49-FEF9F574B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9BA3628A-0ECF-4794-811A-FFAD48751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0" t="4642" r="28276" b="21657"/>
          <a:stretch/>
        </p:blipFill>
        <p:spPr>
          <a:xfrm>
            <a:off x="838200" y="190356"/>
            <a:ext cx="2769705" cy="3207026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82A3F33E-080B-4661-B694-1AF1293FEC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61" t="9276" r="33124" b="23092"/>
          <a:stretch/>
        </p:blipFill>
        <p:spPr>
          <a:xfrm>
            <a:off x="4896679" y="174547"/>
            <a:ext cx="2637182" cy="3238644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D54804BB-44B8-485B-850D-58157226DF7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20" t="7535" r="31449" b="21160"/>
          <a:stretch/>
        </p:blipFill>
        <p:spPr>
          <a:xfrm>
            <a:off x="8845827" y="239831"/>
            <a:ext cx="2507973" cy="3202222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9A186DA1-6483-4FA9-B1E0-C5623BF67CD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5" t="6955" r="25813" b="22899"/>
          <a:stretch/>
        </p:blipFill>
        <p:spPr>
          <a:xfrm>
            <a:off x="4777408" y="3603769"/>
            <a:ext cx="2875723" cy="3099887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1F16AF04-D9DF-40B2-AA68-2C1F199BD9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404" y="4039252"/>
            <a:ext cx="2646501" cy="2421267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11FF90D2-EE64-44B3-8B6A-2F0CED1A25E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882"/>
          <a:stretch/>
        </p:blipFill>
        <p:spPr>
          <a:xfrm>
            <a:off x="9053273" y="4071608"/>
            <a:ext cx="2395361" cy="238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37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F0C9EE7-7C30-46F0-B4F0-05B7D440B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532DE7B4-4A5B-445A-9554-C726C6B442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0" t="7076" r="33960" b="18003"/>
          <a:stretch/>
        </p:blipFill>
        <p:spPr>
          <a:xfrm>
            <a:off x="1462869" y="227013"/>
            <a:ext cx="3101009" cy="3260036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07450800-D928-4D5B-B8B7-B15BA66600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8" t="13720" r="29389" b="20773"/>
          <a:stretch/>
        </p:blipFill>
        <p:spPr>
          <a:xfrm>
            <a:off x="384315" y="3625161"/>
            <a:ext cx="2846225" cy="3005826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2ED14540-E629-4DDF-BE16-255EEF174F0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7" t="6956" r="34154" b="30628"/>
          <a:stretch/>
        </p:blipFill>
        <p:spPr>
          <a:xfrm>
            <a:off x="7684125" y="215109"/>
            <a:ext cx="2846225" cy="3260036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A20B39FA-E09E-44C7-AD08-D4A9AA7097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51" t="8502" r="28615" b="18067"/>
          <a:stretch/>
        </p:blipFill>
        <p:spPr>
          <a:xfrm>
            <a:off x="4781899" y="3643237"/>
            <a:ext cx="2846225" cy="298775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693872B8-85E7-4F25-8744-1CADBC035E4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0" t="10371" r="36831" b="35035"/>
          <a:stretch/>
        </p:blipFill>
        <p:spPr>
          <a:xfrm>
            <a:off x="8822955" y="3667046"/>
            <a:ext cx="2544418" cy="2975845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5677EDB0-5F3E-4B2B-9011-1056844C1E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33448" y="78546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19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BB0DD10-6CE0-4436-BC4A-6D162B9A3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98E3850D-18A2-45D5-A7E2-90C26F8F8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4" t="377" r="29696" b="19220"/>
          <a:stretch/>
        </p:blipFill>
        <p:spPr>
          <a:xfrm>
            <a:off x="838200" y="365125"/>
            <a:ext cx="2700581" cy="3008243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FF77471D-9D30-4547-AA06-EA1FD32DA7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1" t="22995" r="34026" b="23285"/>
          <a:stretch/>
        </p:blipFill>
        <p:spPr>
          <a:xfrm>
            <a:off x="4745709" y="365125"/>
            <a:ext cx="2700581" cy="3076889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8FCB2E5B-7094-4414-A843-9BEAB3461F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9" t="9927" r="31844" b="21918"/>
          <a:stretch/>
        </p:blipFill>
        <p:spPr>
          <a:xfrm>
            <a:off x="2605014" y="3648588"/>
            <a:ext cx="3002408" cy="3076889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B532C26A-4CF1-45E7-899D-CDF46BF0A2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3" t="15459" r="27585" b="26956"/>
          <a:stretch/>
        </p:blipFill>
        <p:spPr>
          <a:xfrm>
            <a:off x="7083262" y="3648588"/>
            <a:ext cx="3101823" cy="3122781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DAF5CDB2-3CB7-4984-B40E-07A32F096C6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866" t="12690" r="29517" b="33333"/>
          <a:stretch/>
        </p:blipFill>
        <p:spPr>
          <a:xfrm>
            <a:off x="8432720" y="365125"/>
            <a:ext cx="3119625" cy="298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421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AE4240-3262-4300-B31D-6E49DA2F8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E9A9F378-3217-45EC-8996-FC648F3C57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24" t="7382" r="30712" b="26834"/>
          <a:stretch/>
        </p:blipFill>
        <p:spPr>
          <a:xfrm>
            <a:off x="1020417" y="365125"/>
            <a:ext cx="2633431" cy="3058179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6784F6B6-AE65-4308-A083-0E96F61F9A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4" t="14686" r="34927" b="26570"/>
          <a:stretch/>
        </p:blipFill>
        <p:spPr>
          <a:xfrm>
            <a:off x="4848377" y="365124"/>
            <a:ext cx="2633431" cy="3020994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ABAAE250-6536-4A95-AB78-9F795FD969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1" t="16232" r="34799" b="23091"/>
          <a:stretch/>
        </p:blipFill>
        <p:spPr>
          <a:xfrm>
            <a:off x="8391114" y="365124"/>
            <a:ext cx="2780469" cy="3020994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F6408952-BD39-464D-9317-3E7C2CDAC2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4" t="17198" r="34024" b="25604"/>
          <a:stretch/>
        </p:blipFill>
        <p:spPr>
          <a:xfrm>
            <a:off x="1020417" y="3586668"/>
            <a:ext cx="2784650" cy="3058179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908CC810-26C7-4901-BA0B-26D551D99CB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0" t="9468" r="35443" b="24831"/>
          <a:stretch/>
        </p:blipFill>
        <p:spPr>
          <a:xfrm>
            <a:off x="4932644" y="3586668"/>
            <a:ext cx="2326712" cy="3177036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91EC15E0-5E0B-41FA-AE99-6873E7B5A0F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46" t="2899" r="27730" b="33333"/>
          <a:stretch/>
        </p:blipFill>
        <p:spPr>
          <a:xfrm>
            <a:off x="8142602" y="3623852"/>
            <a:ext cx="3028981" cy="302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970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9CF55E0-4281-4AFC-B3A6-7F640E693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EB695002-407F-4940-80C0-3417C2B155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60" t="8601" r="35990" b="32620"/>
          <a:stretch/>
        </p:blipFill>
        <p:spPr>
          <a:xfrm>
            <a:off x="3236968" y="119485"/>
            <a:ext cx="2409721" cy="3142405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44BBE424-6871-435E-B22D-419B312F9D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1" t="13140" r="30934" b="18454"/>
          <a:stretch/>
        </p:blipFill>
        <p:spPr>
          <a:xfrm>
            <a:off x="6041333" y="102241"/>
            <a:ext cx="2557669" cy="3176894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AC89ED7E-7873-43DF-B935-EAD70D7472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41" t="12947" r="40595" b="31788"/>
          <a:stretch/>
        </p:blipFill>
        <p:spPr>
          <a:xfrm>
            <a:off x="344557" y="3508517"/>
            <a:ext cx="2120347" cy="3142066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9B8142D8-91EE-445B-80F5-BE29A4E83F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09" t="2497" r="34799" b="39517"/>
          <a:stretch/>
        </p:blipFill>
        <p:spPr>
          <a:xfrm>
            <a:off x="2981740" y="3489359"/>
            <a:ext cx="2664949" cy="3160859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F10D6950-76DB-4DF0-A0BB-5AF255AF183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03" t="7149" r="35185" b="27922"/>
          <a:stretch/>
        </p:blipFill>
        <p:spPr>
          <a:xfrm>
            <a:off x="6163525" y="3479084"/>
            <a:ext cx="2557670" cy="3171134"/>
          </a:xfrm>
          <a:prstGeom prst="rect">
            <a:avLst/>
          </a:prstGeom>
        </p:spPr>
      </p:pic>
      <p:pic>
        <p:nvPicPr>
          <p:cNvPr id="17" name="Kép 16">
            <a:extLst>
              <a:ext uri="{FF2B5EF4-FFF2-40B4-BE49-F238E27FC236}">
                <a16:creationId xmlns:a16="http://schemas.microsoft.com/office/drawing/2014/main" id="{041957F2-11C0-489B-B589-7F6A39E5633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3" t="9445" r="30972" b="25977"/>
          <a:stretch/>
        </p:blipFill>
        <p:spPr>
          <a:xfrm>
            <a:off x="9037983" y="3525078"/>
            <a:ext cx="2583724" cy="3102319"/>
          </a:xfrm>
          <a:prstGeom prst="rect">
            <a:avLst/>
          </a:prstGeom>
        </p:spPr>
      </p:pic>
      <p:pic>
        <p:nvPicPr>
          <p:cNvPr id="18" name="Kép 17">
            <a:extLst>
              <a:ext uri="{FF2B5EF4-FFF2-40B4-BE49-F238E27FC236}">
                <a16:creationId xmlns:a16="http://schemas.microsoft.com/office/drawing/2014/main" id="{4294840E-0F54-4AEF-AC2E-0DB370D56D3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4560"/>
          <a:stretch/>
        </p:blipFill>
        <p:spPr>
          <a:xfrm>
            <a:off x="8944688" y="388834"/>
            <a:ext cx="2803756" cy="2219049"/>
          </a:xfrm>
          <a:prstGeom prst="rect">
            <a:avLst/>
          </a:prstGeom>
        </p:spPr>
      </p:pic>
      <p:pic>
        <p:nvPicPr>
          <p:cNvPr id="19" name="Kép 18">
            <a:extLst>
              <a:ext uri="{FF2B5EF4-FFF2-40B4-BE49-F238E27FC236}">
                <a16:creationId xmlns:a16="http://schemas.microsoft.com/office/drawing/2014/main" id="{54064A1E-5C36-4E83-9C9F-0B4D24B552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354" y="417927"/>
            <a:ext cx="173355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15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286A84-7759-4F1A-8EC6-494C83690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79AA8269-1A84-4871-A709-213EF7EFCF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7" r="6295" b="4900"/>
          <a:stretch/>
        </p:blipFill>
        <p:spPr>
          <a:xfrm rot="16200000">
            <a:off x="2866025" y="148950"/>
            <a:ext cx="2957366" cy="3083475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7BD2580F-F7B0-40F4-BC6F-7EB6D28F4B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44" t="13478" r="10893" b="12899"/>
          <a:stretch/>
        </p:blipFill>
        <p:spPr>
          <a:xfrm rot="16200000">
            <a:off x="6469241" y="249584"/>
            <a:ext cx="2957369" cy="288221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736531D9-C88C-46DC-BF6F-99BAB5DC76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8" t="5324" r="35700" b="31208"/>
          <a:stretch/>
        </p:blipFill>
        <p:spPr>
          <a:xfrm>
            <a:off x="8614745" y="3429000"/>
            <a:ext cx="2861697" cy="3263605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4846C5F3-0D98-4544-AD6D-5087DD29BB8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9" t="12367" r="31449" b="25604"/>
          <a:stretch/>
        </p:blipFill>
        <p:spPr>
          <a:xfrm>
            <a:off x="584919" y="3322492"/>
            <a:ext cx="2676772" cy="338285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C17F7AEC-DEEC-45F7-85CB-56F59DEFE7A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6241"/>
          <a:stretch/>
        </p:blipFill>
        <p:spPr>
          <a:xfrm>
            <a:off x="5057775" y="3913779"/>
            <a:ext cx="2076450" cy="2062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598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5FCF8F-B171-4744-B7D0-D19423DDE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45544DC7-ACD5-450E-B08E-781184B18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01"/>
          <a:stretch/>
        </p:blipFill>
        <p:spPr>
          <a:xfrm>
            <a:off x="213658" y="248479"/>
            <a:ext cx="2650789" cy="4391482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0BFB7B4F-0141-4C32-9B86-79AF2E08AE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19" y="194483"/>
            <a:ext cx="3001135" cy="4352921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C3FD09E7-DF1A-4B6C-802D-FF3C9B5F0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9177" y="2522926"/>
            <a:ext cx="2755816" cy="4200939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78AD49FC-4443-4B27-81A4-AB7F4513E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0781" y="2370944"/>
            <a:ext cx="2877561" cy="43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211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4D5D8E5E-E527-4B25-9451-230877ED9E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303" y="-7576793"/>
            <a:ext cx="4497214" cy="685800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A64B220C-7303-47B0-9451-A862A1AB83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828" y="2398825"/>
            <a:ext cx="2548808" cy="4138354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73171E93-8D57-417E-9A3D-F7675AE7E3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39" y="91212"/>
            <a:ext cx="2548808" cy="3910082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271275D2-AB5A-4ECC-B19F-D97E2563B5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7087" y="2278927"/>
            <a:ext cx="2665807" cy="4378150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D292F99F-4716-4C7B-91A4-9086231B21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1517" y="217867"/>
            <a:ext cx="2665807" cy="391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6201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2E2682-C718-4EFA-84D0-26187D031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546AAC54-E2DD-4630-B05E-166C80B4D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5" r="21501" b="38712"/>
          <a:stretch/>
        </p:blipFill>
        <p:spPr>
          <a:xfrm>
            <a:off x="6392633" y="45000"/>
            <a:ext cx="2276122" cy="3137299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1B05BE1C-BCF7-4B6A-BFF5-5E941D743F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1" t="5324" r="24822" b="39710"/>
          <a:stretch/>
        </p:blipFill>
        <p:spPr>
          <a:xfrm>
            <a:off x="9239974" y="73013"/>
            <a:ext cx="2226366" cy="3104337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6B08C8F5-19C6-47C3-A134-4745554A1D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19" t="6764" r="30262" b="35072"/>
          <a:stretch/>
        </p:blipFill>
        <p:spPr>
          <a:xfrm>
            <a:off x="493091" y="85308"/>
            <a:ext cx="2058410" cy="3113474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8A333664-784E-455D-9903-BF330E961E6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4" t="8309" r="27965" b="36425"/>
          <a:stretch/>
        </p:blipFill>
        <p:spPr>
          <a:xfrm>
            <a:off x="1530172" y="3659219"/>
            <a:ext cx="2244807" cy="3057212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E1613293-0B2F-49BA-9C39-98C3C2D3E72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2" t="3672" r="24205" b="40869"/>
          <a:stretch/>
        </p:blipFill>
        <p:spPr>
          <a:xfrm>
            <a:off x="4923473" y="3675701"/>
            <a:ext cx="1976843" cy="3040729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6E4BDEDD-C7AE-4466-B813-314D8652DB9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0" r="29139" b="42222"/>
          <a:stretch/>
        </p:blipFill>
        <p:spPr>
          <a:xfrm>
            <a:off x="8014181" y="3704211"/>
            <a:ext cx="2076831" cy="3040729"/>
          </a:xfrm>
          <a:prstGeom prst="rect">
            <a:avLst/>
          </a:prstGeom>
        </p:spPr>
      </p:pic>
      <p:pic>
        <p:nvPicPr>
          <p:cNvPr id="16" name="Kép 15">
            <a:extLst>
              <a:ext uri="{FF2B5EF4-FFF2-40B4-BE49-F238E27FC236}">
                <a16:creationId xmlns:a16="http://schemas.microsoft.com/office/drawing/2014/main" id="{7FF59AF8-56B0-4E7B-8BFC-611DE87E8E9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9728" r="10223" b="8646"/>
          <a:stretch/>
        </p:blipFill>
        <p:spPr>
          <a:xfrm>
            <a:off x="3289083" y="146872"/>
            <a:ext cx="2365968" cy="309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24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ép 11">
            <a:extLst>
              <a:ext uri="{FF2B5EF4-FFF2-40B4-BE49-F238E27FC236}">
                <a16:creationId xmlns:a16="http://schemas.microsoft.com/office/drawing/2014/main" id="{3F454189-E4B8-4B1A-96AF-A6DBB920E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7" y="153090"/>
            <a:ext cx="2577410" cy="3275910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5C78BABF-43C2-4879-8813-F00FC6BBE6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79" t="1" r="22255" b="45457"/>
          <a:stretch/>
        </p:blipFill>
        <p:spPr>
          <a:xfrm>
            <a:off x="3328698" y="3355062"/>
            <a:ext cx="2677784" cy="3326944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31F1FF19-5E8D-4242-BA94-423EF0F727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4" r="22832" b="39711"/>
          <a:stretch/>
        </p:blipFill>
        <p:spPr>
          <a:xfrm>
            <a:off x="9150218" y="3179446"/>
            <a:ext cx="2391171" cy="3502560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266F301D-39FF-4071-9389-15D612854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0383" y="101257"/>
            <a:ext cx="2495934" cy="3479656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2D779C74-1CAB-4581-871B-1352B5EB46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7732" y="523875"/>
            <a:ext cx="2124075" cy="2152650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3FCDBB99-76F9-478D-B146-900F8769E4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24393"/>
          <a:stretch/>
        </p:blipFill>
        <p:spPr>
          <a:xfrm>
            <a:off x="650611" y="4054426"/>
            <a:ext cx="1973243" cy="1752600"/>
          </a:xfrm>
          <a:prstGeom prst="rect">
            <a:avLst/>
          </a:prstGeom>
        </p:spPr>
      </p:pic>
      <p:pic>
        <p:nvPicPr>
          <p:cNvPr id="16" name="Kép 15">
            <a:extLst>
              <a:ext uri="{FF2B5EF4-FFF2-40B4-BE49-F238E27FC236}">
                <a16:creationId xmlns:a16="http://schemas.microsoft.com/office/drawing/2014/main" id="{70254B77-0B1C-4BD8-B6D6-6048557E3B0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6805"/>
          <a:stretch/>
        </p:blipFill>
        <p:spPr>
          <a:xfrm>
            <a:off x="3970851" y="523875"/>
            <a:ext cx="1890768" cy="2257425"/>
          </a:xfrm>
          <a:prstGeom prst="rect">
            <a:avLst/>
          </a:prstGeom>
        </p:spPr>
      </p:pic>
      <p:pic>
        <p:nvPicPr>
          <p:cNvPr id="17" name="Kép 16">
            <a:extLst>
              <a:ext uri="{FF2B5EF4-FFF2-40B4-BE49-F238E27FC236}">
                <a16:creationId xmlns:a16="http://schemas.microsoft.com/office/drawing/2014/main" id="{34611F2B-A4A3-4519-AE11-D5CFD63496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4651" y="4255397"/>
            <a:ext cx="142875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53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F167291-909B-4365-A3B7-DAFC580E8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D352B5D7-4346-4990-8C82-D966CB025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030" y="166653"/>
            <a:ext cx="2488096" cy="3317461"/>
          </a:xfr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E761648D-4165-49BE-B094-484EE2DE764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07" y="166653"/>
            <a:ext cx="2488096" cy="3317461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7E59B004-0435-4D48-9938-33B586F461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23350" r="21779" b="12852"/>
          <a:stretch/>
        </p:blipFill>
        <p:spPr>
          <a:xfrm>
            <a:off x="4737238" y="3682586"/>
            <a:ext cx="2317888" cy="3054593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2A4E64A2-738C-4F5D-B21B-184B29F25F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4538" y="4271016"/>
            <a:ext cx="2438611" cy="1877731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8DD34C41-3A78-45D4-8244-01E4EFB7A2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3059" y="4139615"/>
            <a:ext cx="1944793" cy="2353260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9D4D8D5F-70C6-456C-A06E-D48FE4558EE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6041" r="36031" b="24638"/>
          <a:stretch/>
        </p:blipFill>
        <p:spPr>
          <a:xfrm>
            <a:off x="8494538" y="166653"/>
            <a:ext cx="2690297" cy="3515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7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11</Words>
  <Application>Microsoft Office PowerPoint</Application>
  <PresentationFormat>Szélesvásznú</PresentationFormat>
  <Paragraphs>1</Paragraphs>
  <Slides>21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Office-téma</vt:lpstr>
      <vt:lpstr>   A 2022/2023-as tanév kitűnő és jeles tanulói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Microsoft-fiók</dc:creator>
  <cp:lastModifiedBy>Viki</cp:lastModifiedBy>
  <cp:revision>64</cp:revision>
  <dcterms:created xsi:type="dcterms:W3CDTF">2022-06-16T11:12:34Z</dcterms:created>
  <dcterms:modified xsi:type="dcterms:W3CDTF">2023-06-16T13:14:21Z</dcterms:modified>
</cp:coreProperties>
</file>