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0" r:id="rId3"/>
    <p:sldId id="266" r:id="rId4"/>
    <p:sldId id="270" r:id="rId5"/>
    <p:sldId id="264" r:id="rId6"/>
    <p:sldId id="261" r:id="rId7"/>
    <p:sldId id="269" r:id="rId8"/>
    <p:sldId id="265" r:id="rId9"/>
    <p:sldId id="268" r:id="rId10"/>
    <p:sldId id="262" r:id="rId11"/>
    <p:sldId id="271" r:id="rId12"/>
    <p:sldId id="272" r:id="rId13"/>
    <p:sldId id="273" r:id="rId14"/>
    <p:sldId id="263" r:id="rId15"/>
    <p:sldId id="267" r:id="rId16"/>
    <p:sldId id="274" r:id="rId17"/>
  </p:sldIdLst>
  <p:sldSz cx="18288000" cy="10287000"/>
  <p:notesSz cx="6858000" cy="9144000"/>
  <p:embeddedFontLst>
    <p:embeddedFont>
      <p:font typeface="Arial Black" panose="020B0A04020102020204" pitchFamily="34" charset="0"/>
      <p:bold r:id="rId18"/>
    </p:embeddedFont>
    <p:embeddedFont>
      <p:font typeface="Arima Madurai" panose="020B0604020202020204" charset="-18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756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725701">
            <a:off x="14969642" y="-311560"/>
            <a:ext cx="3919936" cy="6101068"/>
          </a:xfrm>
          <a:custGeom>
            <a:avLst/>
            <a:gdLst/>
            <a:ahLst/>
            <a:cxnLst/>
            <a:rect l="l" t="t" r="r" b="b"/>
            <a:pathLst>
              <a:path w="3919936" h="6101068">
                <a:moveTo>
                  <a:pt x="0" y="0"/>
                </a:moveTo>
                <a:lnTo>
                  <a:pt x="3919937" y="0"/>
                </a:lnTo>
                <a:lnTo>
                  <a:pt x="3919937" y="6101068"/>
                </a:lnTo>
                <a:lnTo>
                  <a:pt x="0" y="61010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38549" y="-1638300"/>
            <a:ext cx="4333236" cy="7773471"/>
          </a:xfrm>
          <a:custGeom>
            <a:avLst/>
            <a:gdLst/>
            <a:ahLst/>
            <a:cxnLst/>
            <a:rect l="l" t="t" r="r" b="b"/>
            <a:pathLst>
              <a:path w="5359527" h="8229600">
                <a:moveTo>
                  <a:pt x="0" y="0"/>
                </a:moveTo>
                <a:lnTo>
                  <a:pt x="5359527" y="0"/>
                </a:lnTo>
                <a:lnTo>
                  <a:pt x="535952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789729" y="14580"/>
            <a:ext cx="10125548" cy="5448788"/>
          </a:xfrm>
          <a:custGeom>
            <a:avLst/>
            <a:gdLst/>
            <a:ahLst/>
            <a:cxnLst/>
            <a:rect l="l" t="t" r="r" b="b"/>
            <a:pathLst>
              <a:path w="10125548" h="5448788">
                <a:moveTo>
                  <a:pt x="0" y="0"/>
                </a:moveTo>
                <a:lnTo>
                  <a:pt x="10125549" y="0"/>
                </a:lnTo>
                <a:lnTo>
                  <a:pt x="10125549" y="5448788"/>
                </a:lnTo>
                <a:lnTo>
                  <a:pt x="0" y="544878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8388" r="-3851" b="-34600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761659" y="4943475"/>
            <a:ext cx="14764681" cy="3744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623"/>
              </a:lnSpc>
            </a:pPr>
            <a:r>
              <a:rPr lang="en-US" sz="10445" dirty="0">
                <a:solidFill>
                  <a:srgbClr val="000000"/>
                </a:solidFill>
                <a:latin typeface="Arima Madurai"/>
                <a:ea typeface="Arima Madurai"/>
                <a:cs typeface="Arima Madurai"/>
                <a:sym typeface="Arima Madurai"/>
              </a:rPr>
              <a:t>A 2024/25-ös </a:t>
            </a:r>
            <a:r>
              <a:rPr lang="en-US" sz="10445" dirty="0" err="1">
                <a:solidFill>
                  <a:srgbClr val="000000"/>
                </a:solidFill>
                <a:latin typeface="Arima Madurai"/>
                <a:ea typeface="Arima Madurai"/>
                <a:cs typeface="Arima Madurai"/>
                <a:sym typeface="Arima Madurai"/>
              </a:rPr>
              <a:t>tanév</a:t>
            </a:r>
            <a:r>
              <a:rPr lang="en-US" sz="10445" dirty="0">
                <a:solidFill>
                  <a:srgbClr val="000000"/>
                </a:solidFill>
                <a:latin typeface="Arima Madurai"/>
                <a:ea typeface="Arima Madurai"/>
                <a:cs typeface="Arima Madurai"/>
                <a:sym typeface="Arima Madurai"/>
              </a:rPr>
              <a:t> </a:t>
            </a:r>
          </a:p>
          <a:p>
            <a:pPr algn="ctr">
              <a:lnSpc>
                <a:spcPts val="14623"/>
              </a:lnSpc>
              <a:spcBef>
                <a:spcPct val="0"/>
              </a:spcBef>
            </a:pPr>
            <a:r>
              <a:rPr lang="hu-HU" sz="10445" dirty="0">
                <a:solidFill>
                  <a:srgbClr val="000000"/>
                </a:solidFill>
                <a:latin typeface="Arima Madurai"/>
                <a:ea typeface="Arima Madurai"/>
                <a:cs typeface="Arima Madurai"/>
                <a:sym typeface="Arima Madurai"/>
              </a:rPr>
              <a:t>csapatversenyei</a:t>
            </a:r>
            <a:r>
              <a:rPr lang="en-US" sz="10445" dirty="0">
                <a:solidFill>
                  <a:srgbClr val="000000"/>
                </a:solidFill>
                <a:latin typeface="Arima Madurai"/>
                <a:ea typeface="Arima Madurai"/>
                <a:cs typeface="Arima Madurai"/>
                <a:sym typeface="Arima Madurai"/>
              </a:rPr>
              <a:t>  </a:t>
            </a:r>
          </a:p>
        </p:txBody>
      </p:sp>
      <p:pic>
        <p:nvPicPr>
          <p:cNvPr id="7" name="Ballet Music - Rond de jambe à terre (3⧸4)">
            <a:hlinkClick r:id="" action="ppaction://media"/>
            <a:extLst>
              <a:ext uri="{FF2B5EF4-FFF2-40B4-BE49-F238E27FC236}">
                <a16:creationId xmlns:a16="http://schemas.microsoft.com/office/drawing/2014/main" id="{739CFF97-4DD0-4318-8FC1-CEC63E804C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 flipV="1">
            <a:off x="8839200" y="9108858"/>
            <a:ext cx="609600" cy="4542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wipe dir="r"/>
      </p:transition>
    </mc:Choice>
    <mc:Fallback>
      <p:transition spd="slow" advTm="3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DB8DFAAB-EE9C-4301-A4EA-BBF0EC9846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0" t="55934" r="11684" b="18307"/>
          <a:stretch/>
        </p:blipFill>
        <p:spPr>
          <a:xfrm>
            <a:off x="762000" y="495300"/>
            <a:ext cx="5423263" cy="358140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4FEB590F-94DD-47A5-B07B-158D25A435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837" y="3238500"/>
            <a:ext cx="4886325" cy="6515100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EABBD391-52EF-4ED6-A895-EDE746ADE3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0081" y="498764"/>
            <a:ext cx="5715000" cy="4286250"/>
          </a:xfrm>
          <a:prstGeom prst="rect">
            <a:avLst/>
          </a:prstGeom>
        </p:spPr>
      </p:pic>
      <p:sp>
        <p:nvSpPr>
          <p:cNvPr id="12" name="Szövegdoboz 11">
            <a:extLst>
              <a:ext uri="{FF2B5EF4-FFF2-40B4-BE49-F238E27FC236}">
                <a16:creationId xmlns:a16="http://schemas.microsoft.com/office/drawing/2014/main" id="{9E5029D0-2EE6-4360-BAF3-AB71537B2B45}"/>
              </a:ext>
            </a:extLst>
          </p:cNvPr>
          <p:cNvSpPr txBox="1"/>
          <p:nvPr/>
        </p:nvSpPr>
        <p:spPr>
          <a:xfrm>
            <a:off x="215537" y="4610100"/>
            <a:ext cx="6485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>
                <a:latin typeface="Arial Black" panose="020B0A04020102020204" pitchFamily="34" charset="0"/>
                <a:cs typeface="Arial" panose="020B0604020202020204" pitchFamily="34" charset="0"/>
              </a:rPr>
              <a:t>ZSOLTÁRÉNEKLŐ VERSENY</a:t>
            </a:r>
          </a:p>
        </p:txBody>
      </p:sp>
      <p:sp>
        <p:nvSpPr>
          <p:cNvPr id="13" name="Szövegdoboz 12">
            <a:extLst>
              <a:ext uri="{FF2B5EF4-FFF2-40B4-BE49-F238E27FC236}">
                <a16:creationId xmlns:a16="http://schemas.microsoft.com/office/drawing/2014/main" id="{F6C6E01B-7AC9-45D5-8A44-747E3D9A26BB}"/>
              </a:ext>
            </a:extLst>
          </p:cNvPr>
          <p:cNvSpPr txBox="1"/>
          <p:nvPr/>
        </p:nvSpPr>
        <p:spPr>
          <a:xfrm>
            <a:off x="6990880" y="495300"/>
            <a:ext cx="45962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ORSZÁGOS</a:t>
            </a:r>
          </a:p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ADVENTI SZAVALÓ ÉS DICSÉRETÉNEKLŐ VERSENY</a:t>
            </a:r>
          </a:p>
        </p:txBody>
      </p:sp>
      <p:sp>
        <p:nvSpPr>
          <p:cNvPr id="14" name="Szövegdoboz 13">
            <a:extLst>
              <a:ext uri="{FF2B5EF4-FFF2-40B4-BE49-F238E27FC236}">
                <a16:creationId xmlns:a16="http://schemas.microsoft.com/office/drawing/2014/main" id="{9073D3AE-C8C9-400A-897C-C533EA2724A5}"/>
              </a:ext>
            </a:extLst>
          </p:cNvPr>
          <p:cNvSpPr txBox="1"/>
          <p:nvPr/>
        </p:nvSpPr>
        <p:spPr>
          <a:xfrm>
            <a:off x="12877800" y="5194875"/>
            <a:ext cx="48863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VI. ORSZÁGOS </a:t>
            </a:r>
          </a:p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CSENKI IMRE ZSOLTÁRÉNEKLŐ VERSENY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AA4E9AA0-0F30-40B1-92F5-A3DB3B6258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67" y="700617"/>
            <a:ext cx="7721600" cy="5791200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E8FB677E-9FE1-49D0-A102-C1460CF64C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598" y="3344333"/>
            <a:ext cx="8382002" cy="6286502"/>
          </a:xfrm>
          <a:prstGeom prst="rect">
            <a:avLst/>
          </a:prstGeom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D6387368-CFC2-4C35-8F7F-AB9D49F1AD21}"/>
              </a:ext>
            </a:extLst>
          </p:cNvPr>
          <p:cNvSpPr txBox="1"/>
          <p:nvPr/>
        </p:nvSpPr>
        <p:spPr>
          <a:xfrm>
            <a:off x="12115800" y="1348606"/>
            <a:ext cx="579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>
                <a:latin typeface="Arial Black" panose="020B0A04020102020204" pitchFamily="34" charset="0"/>
                <a:cs typeface="Arial" panose="020B0604020202020204" pitchFamily="34" charset="0"/>
              </a:rPr>
              <a:t>PANCAKE DAY</a:t>
            </a:r>
          </a:p>
        </p:txBody>
      </p:sp>
    </p:spTree>
    <p:extLst>
      <p:ext uri="{BB962C8B-B14F-4D97-AF65-F5344CB8AC3E}">
        <p14:creationId xmlns:p14="http://schemas.microsoft.com/office/powerpoint/2010/main" val="151830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E3BB07F4-45DF-4453-8E79-8A3E2A6B02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227861"/>
            <a:ext cx="3216561" cy="6972300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CACEA2B7-686A-43F7-B1A3-BD6A9251F6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1000" y="313461"/>
            <a:ext cx="5867400" cy="4400550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9EAD071A-954B-47CF-94A7-4DC5DB4F69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5456" y="5001490"/>
            <a:ext cx="6629399" cy="4972049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4C80680E-2588-4D59-8FAE-CC8A1BFB35FA}"/>
              </a:ext>
            </a:extLst>
          </p:cNvPr>
          <p:cNvSpPr txBox="1"/>
          <p:nvPr/>
        </p:nvSpPr>
        <p:spPr>
          <a:xfrm>
            <a:off x="5747330" y="2033152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latin typeface="Arial Black" panose="020B0A04020102020204" pitchFamily="34" charset="0"/>
                <a:cs typeface="Arial" panose="020B0604020202020204" pitchFamily="34" charset="0"/>
              </a:rPr>
              <a:t>SZABADULÓVÁROS</a:t>
            </a:r>
          </a:p>
        </p:txBody>
      </p:sp>
    </p:spTree>
    <p:extLst>
      <p:ext uri="{BB962C8B-B14F-4D97-AF65-F5344CB8AC3E}">
        <p14:creationId xmlns:p14="http://schemas.microsoft.com/office/powerpoint/2010/main" val="67170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AC8BDCFF-C7FE-482A-BC72-51F7EBD582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007" y="1214532"/>
            <a:ext cx="3131426" cy="4598722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168649BB-7E9B-43C7-97C4-B6C3D954F2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856" y="1206415"/>
            <a:ext cx="3375500" cy="4744112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01CA551F-125A-4ECD-970F-BDC38E1A8C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7263" y="1214532"/>
            <a:ext cx="3131427" cy="4542032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C99D46B0-B8F0-4960-BAE2-5FE19B6D930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750" r="25000"/>
          <a:stretch/>
        </p:blipFill>
        <p:spPr>
          <a:xfrm>
            <a:off x="3465089" y="6078152"/>
            <a:ext cx="2909035" cy="42548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C1E47FF2-DCF6-469D-8C49-6374E0CB784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2139" r="22134"/>
          <a:stretch/>
        </p:blipFill>
        <p:spPr>
          <a:xfrm>
            <a:off x="11259864" y="5950527"/>
            <a:ext cx="3159606" cy="42548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0725B7F0-6B94-4B4B-AB8B-BC0B8E279D2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32" r="23344"/>
          <a:stretch/>
        </p:blipFill>
        <p:spPr>
          <a:xfrm>
            <a:off x="7350007" y="5960918"/>
            <a:ext cx="3159607" cy="43525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Szövegdoboz 12">
            <a:extLst>
              <a:ext uri="{FF2B5EF4-FFF2-40B4-BE49-F238E27FC236}">
                <a16:creationId xmlns:a16="http://schemas.microsoft.com/office/drawing/2014/main" id="{5056277E-207A-4113-8E52-CCC4DB403B25}"/>
              </a:ext>
            </a:extLst>
          </p:cNvPr>
          <p:cNvSpPr txBox="1"/>
          <p:nvPr/>
        </p:nvSpPr>
        <p:spPr>
          <a:xfrm>
            <a:off x="762000" y="306761"/>
            <a:ext cx="1737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SZERESD A FÖLDET” ORSZÁGOS TERMÉSZETVÉDELMI PROJEKTVERSENY</a:t>
            </a:r>
          </a:p>
        </p:txBody>
      </p:sp>
    </p:spTree>
    <p:extLst>
      <p:ext uri="{BB962C8B-B14F-4D97-AF65-F5344CB8AC3E}">
        <p14:creationId xmlns:p14="http://schemas.microsoft.com/office/powerpoint/2010/main" val="107624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B1EFF0B9-E104-4988-9011-CC8A9C1264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2" r="19450"/>
          <a:stretch/>
        </p:blipFill>
        <p:spPr>
          <a:xfrm>
            <a:off x="2843867" y="1055005"/>
            <a:ext cx="3260796" cy="4152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E8059667-C88A-4857-BDCD-CE565E68AF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0" r="22782"/>
          <a:stretch/>
        </p:blipFill>
        <p:spPr>
          <a:xfrm rot="20801231">
            <a:off x="332902" y="1313531"/>
            <a:ext cx="2703407" cy="39243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0E26F15B-1CE6-45F6-9DB6-2D7BB3B55F3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3" r="27763"/>
          <a:stretch/>
        </p:blipFill>
        <p:spPr>
          <a:xfrm rot="791284">
            <a:off x="5936473" y="1293668"/>
            <a:ext cx="2572239" cy="4152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C2A008DE-18B7-4614-8F19-FBF4B764D59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19" r="25578"/>
          <a:stretch/>
        </p:blipFill>
        <p:spPr>
          <a:xfrm>
            <a:off x="12214543" y="4610099"/>
            <a:ext cx="2590800" cy="43719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7704F9F5-224D-4CE1-BF39-AE8D37AED0E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5" r="20766"/>
          <a:stretch/>
        </p:blipFill>
        <p:spPr>
          <a:xfrm rot="21134563">
            <a:off x="9425001" y="4782490"/>
            <a:ext cx="2846213" cy="43045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25F52115-A574-45F6-8DD7-20203956169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7" r="25800"/>
          <a:stretch/>
        </p:blipFill>
        <p:spPr>
          <a:xfrm rot="787272">
            <a:off x="14773550" y="4934534"/>
            <a:ext cx="2653620" cy="4000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Szövegdoboz 14">
            <a:extLst>
              <a:ext uri="{FF2B5EF4-FFF2-40B4-BE49-F238E27FC236}">
                <a16:creationId xmlns:a16="http://schemas.microsoft.com/office/drawing/2014/main" id="{F5A78731-9DD1-406A-BD94-D1A4DD7B7DA9}"/>
              </a:ext>
            </a:extLst>
          </p:cNvPr>
          <p:cNvSpPr txBox="1"/>
          <p:nvPr/>
        </p:nvSpPr>
        <p:spPr>
          <a:xfrm>
            <a:off x="3538371" y="5496357"/>
            <a:ext cx="2980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i="1" dirty="0">
                <a:latin typeface="Arial Black" panose="020B0A04020102020204" pitchFamily="34" charset="0"/>
                <a:cs typeface="Arial" panose="020B0604020202020204" pitchFamily="34" charset="0"/>
              </a:rPr>
              <a:t>„TIGRISEK ”</a:t>
            </a: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7F8FB00E-451D-43E7-8B54-C631FE834C78}"/>
              </a:ext>
            </a:extLst>
          </p:cNvPr>
          <p:cNvSpPr txBox="1"/>
          <p:nvPr/>
        </p:nvSpPr>
        <p:spPr>
          <a:xfrm>
            <a:off x="12405043" y="9170500"/>
            <a:ext cx="48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i="1" dirty="0">
                <a:latin typeface="Arial Black" panose="020B0A04020102020204" pitchFamily="34" charset="0"/>
                <a:cs typeface="Arial" panose="020B0604020202020204" pitchFamily="34" charset="0"/>
              </a:rPr>
              <a:t>„FARKASOK”</a:t>
            </a:r>
          </a:p>
        </p:txBody>
      </p:sp>
      <p:sp>
        <p:nvSpPr>
          <p:cNvPr id="17" name="Szövegdoboz 16">
            <a:extLst>
              <a:ext uri="{FF2B5EF4-FFF2-40B4-BE49-F238E27FC236}">
                <a16:creationId xmlns:a16="http://schemas.microsoft.com/office/drawing/2014/main" id="{B0AC94DA-F4EB-4A17-B51F-606265114CCE}"/>
              </a:ext>
            </a:extLst>
          </p:cNvPr>
          <p:cNvSpPr txBox="1"/>
          <p:nvPr/>
        </p:nvSpPr>
        <p:spPr>
          <a:xfrm>
            <a:off x="9143999" y="1102987"/>
            <a:ext cx="899160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MISKOLC – SZIRMA </a:t>
            </a:r>
          </a:p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ORSZÁGOS</a:t>
            </a:r>
          </a:p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„KÖRNYZETISMERET – KÖRNYEZETVÉDELEM” </a:t>
            </a:r>
          </a:p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LEVELEZŐ CSAPATVERSENY</a:t>
            </a:r>
          </a:p>
        </p:txBody>
      </p:sp>
    </p:spTree>
    <p:extLst>
      <p:ext uri="{BB962C8B-B14F-4D97-AF65-F5344CB8AC3E}">
        <p14:creationId xmlns:p14="http://schemas.microsoft.com/office/powerpoint/2010/main" val="92835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31F03598-AC0D-4C71-A41B-37CB8AEAC6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08" r="22776"/>
          <a:stretch/>
        </p:blipFill>
        <p:spPr>
          <a:xfrm rot="605445">
            <a:off x="5549967" y="589325"/>
            <a:ext cx="3221002" cy="43053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F5619F32-F052-434C-BC82-49740875EC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92" r="18336"/>
          <a:stretch/>
        </p:blipFill>
        <p:spPr>
          <a:xfrm rot="20909950">
            <a:off x="330535" y="736741"/>
            <a:ext cx="2805210" cy="38065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4FA38800-ACA0-4E02-B6A3-4641309DEDB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83" t="20371" r="24437"/>
          <a:stretch/>
        </p:blipFill>
        <p:spPr>
          <a:xfrm>
            <a:off x="2975231" y="0"/>
            <a:ext cx="2789735" cy="40611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45487F40-2BC2-49C0-B0EE-D497E9D8ADC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5" r="23329"/>
          <a:stretch/>
        </p:blipFill>
        <p:spPr>
          <a:xfrm rot="20639106">
            <a:off x="7720863" y="4587854"/>
            <a:ext cx="3483187" cy="46101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Kép 15">
            <a:extLst>
              <a:ext uri="{FF2B5EF4-FFF2-40B4-BE49-F238E27FC236}">
                <a16:creationId xmlns:a16="http://schemas.microsoft.com/office/drawing/2014/main" id="{E358C392-F961-4701-8054-5462A22E083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4" r="18866"/>
          <a:stretch/>
        </p:blipFill>
        <p:spPr>
          <a:xfrm>
            <a:off x="11331850" y="3935812"/>
            <a:ext cx="3049317" cy="48081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Kép 17">
            <a:extLst>
              <a:ext uri="{FF2B5EF4-FFF2-40B4-BE49-F238E27FC236}">
                <a16:creationId xmlns:a16="http://schemas.microsoft.com/office/drawing/2014/main" id="{87A5A8C9-7A94-45B5-8F80-7278F013981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58" r="24094"/>
          <a:stretch/>
        </p:blipFill>
        <p:spPr>
          <a:xfrm rot="655899">
            <a:off x="14531884" y="4293108"/>
            <a:ext cx="3173158" cy="46715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Szövegdoboz 18">
            <a:extLst>
              <a:ext uri="{FF2B5EF4-FFF2-40B4-BE49-F238E27FC236}">
                <a16:creationId xmlns:a16="http://schemas.microsoft.com/office/drawing/2014/main" id="{2D80C8C2-3C2C-4870-A75B-E0233EE95A35}"/>
              </a:ext>
            </a:extLst>
          </p:cNvPr>
          <p:cNvSpPr txBox="1"/>
          <p:nvPr/>
        </p:nvSpPr>
        <p:spPr>
          <a:xfrm>
            <a:off x="2824001" y="4784717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i="1" dirty="0">
                <a:latin typeface="Arial Black" panose="020B0A04020102020204" pitchFamily="34" charset="0"/>
                <a:cs typeface="Arial" panose="020B0604020202020204" pitchFamily="34" charset="0"/>
              </a:rPr>
              <a:t>„GAMEREK”</a:t>
            </a:r>
          </a:p>
        </p:txBody>
      </p:sp>
      <p:sp>
        <p:nvSpPr>
          <p:cNvPr id="21" name="Szövegdoboz 20">
            <a:extLst>
              <a:ext uri="{FF2B5EF4-FFF2-40B4-BE49-F238E27FC236}">
                <a16:creationId xmlns:a16="http://schemas.microsoft.com/office/drawing/2014/main" id="{FEA11043-A094-4A38-AF4F-6FF6C9B9A5E1}"/>
              </a:ext>
            </a:extLst>
          </p:cNvPr>
          <p:cNvSpPr txBox="1"/>
          <p:nvPr/>
        </p:nvSpPr>
        <p:spPr>
          <a:xfrm>
            <a:off x="12199601" y="9223108"/>
            <a:ext cx="28305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i="1" dirty="0">
                <a:latin typeface="Arial Black" panose="020B0A04020102020204" pitchFamily="34" charset="0"/>
                <a:cs typeface="Arial" panose="020B0604020202020204" pitchFamily="34" charset="0"/>
              </a:rPr>
              <a:t>„CÁPÁK”</a:t>
            </a:r>
          </a:p>
        </p:txBody>
      </p:sp>
    </p:spTree>
    <p:extLst>
      <p:ext uri="{BB962C8B-B14F-4D97-AF65-F5344CB8AC3E}">
        <p14:creationId xmlns:p14="http://schemas.microsoft.com/office/powerpoint/2010/main" val="105582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6A257F9A-0E4E-4804-810A-A61A98842D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95300"/>
            <a:ext cx="4286250" cy="5715000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7130A877-5300-4959-9CE3-D74BF296E2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4762500"/>
            <a:ext cx="6858000" cy="5143500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3AA553AF-C6A3-4CB7-99CF-5BB4107FDB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7375" y="499533"/>
            <a:ext cx="4286250" cy="5715000"/>
          </a:xfrm>
          <a:prstGeom prst="rect">
            <a:avLst/>
          </a:prstGeom>
        </p:spPr>
      </p:pic>
      <p:sp>
        <p:nvSpPr>
          <p:cNvPr id="9" name="Szövegdoboz 8">
            <a:extLst>
              <a:ext uri="{FF2B5EF4-FFF2-40B4-BE49-F238E27FC236}">
                <a16:creationId xmlns:a16="http://schemas.microsoft.com/office/drawing/2014/main" id="{A0217113-425D-45D5-83FC-FABDBCE21E13}"/>
              </a:ext>
            </a:extLst>
          </p:cNvPr>
          <p:cNvSpPr txBox="1"/>
          <p:nvPr/>
        </p:nvSpPr>
        <p:spPr>
          <a:xfrm>
            <a:off x="1652588" y="6515099"/>
            <a:ext cx="297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BUKFENC</a:t>
            </a: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7E61C158-468C-45D8-9D0E-A99863EA8283}"/>
              </a:ext>
            </a:extLst>
          </p:cNvPr>
          <p:cNvSpPr txBox="1"/>
          <p:nvPr/>
        </p:nvSpPr>
        <p:spPr>
          <a:xfrm>
            <a:off x="14097000" y="6515099"/>
            <a:ext cx="32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LEHEL KUPA</a:t>
            </a: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2E86BFE1-821F-44C6-B02B-31A3A7A2A8D6}"/>
              </a:ext>
            </a:extLst>
          </p:cNvPr>
          <p:cNvSpPr txBox="1"/>
          <p:nvPr/>
        </p:nvSpPr>
        <p:spPr>
          <a:xfrm>
            <a:off x="7772400" y="3796725"/>
            <a:ext cx="42862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„BÉKEFUTÁS"</a:t>
            </a:r>
          </a:p>
        </p:txBody>
      </p:sp>
    </p:spTree>
    <p:extLst>
      <p:ext uri="{BB962C8B-B14F-4D97-AF65-F5344CB8AC3E}">
        <p14:creationId xmlns:p14="http://schemas.microsoft.com/office/powerpoint/2010/main" val="45684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264722E7-92F8-4663-B64C-3675AA7AD5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r="14091"/>
          <a:stretch/>
        </p:blipFill>
        <p:spPr>
          <a:xfrm>
            <a:off x="2895600" y="1608322"/>
            <a:ext cx="6705600" cy="3870512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05D4BEFE-3455-45A0-82E0-CFE6A64961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19" r="17371"/>
          <a:stretch/>
        </p:blipFill>
        <p:spPr>
          <a:xfrm>
            <a:off x="10730344" y="303840"/>
            <a:ext cx="6096001" cy="4474459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2931E9F3-F249-47E6-9BB5-8156034E82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0" r="16055"/>
          <a:stretch/>
        </p:blipFill>
        <p:spPr>
          <a:xfrm>
            <a:off x="1174170" y="5895752"/>
            <a:ext cx="6096001" cy="3835325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EAE6E906-C2ED-4722-88AC-254A37B65E7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r="21667"/>
          <a:stretch/>
        </p:blipFill>
        <p:spPr>
          <a:xfrm>
            <a:off x="10172698" y="5478834"/>
            <a:ext cx="6096001" cy="4222376"/>
          </a:xfrm>
          <a:prstGeom prst="rect">
            <a:avLst/>
          </a:prstGeom>
        </p:spPr>
      </p:pic>
      <p:sp>
        <p:nvSpPr>
          <p:cNvPr id="11" name="Szövegdoboz 10">
            <a:extLst>
              <a:ext uri="{FF2B5EF4-FFF2-40B4-BE49-F238E27FC236}">
                <a16:creationId xmlns:a16="http://schemas.microsoft.com/office/drawing/2014/main" id="{936A90F1-5A0E-4CC4-A899-EE3C7C0FF3DB}"/>
              </a:ext>
            </a:extLst>
          </p:cNvPr>
          <p:cNvSpPr txBox="1"/>
          <p:nvPr/>
        </p:nvSpPr>
        <p:spPr>
          <a:xfrm>
            <a:off x="976744" y="520432"/>
            <a:ext cx="7633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OZSVÁTH JÁNOS EMLÉKTORNA</a:t>
            </a:r>
          </a:p>
        </p:txBody>
      </p:sp>
    </p:spTree>
    <p:extLst>
      <p:ext uri="{BB962C8B-B14F-4D97-AF65-F5344CB8AC3E}">
        <p14:creationId xmlns:p14="http://schemas.microsoft.com/office/powerpoint/2010/main" val="56808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2C0BBF4D-E48B-4B93-88FF-B7370B4E28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r="22501"/>
          <a:stretch/>
        </p:blipFill>
        <p:spPr>
          <a:xfrm>
            <a:off x="1600199" y="630179"/>
            <a:ext cx="6324601" cy="4222376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588D5168-31DB-4489-BFB9-21851C2160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" r="15261"/>
          <a:stretch/>
        </p:blipFill>
        <p:spPr>
          <a:xfrm>
            <a:off x="9802092" y="1057836"/>
            <a:ext cx="6553198" cy="3688976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80DD161A-D442-4CC3-AD13-A46315ECC68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" r="17000"/>
          <a:stretch/>
        </p:blipFill>
        <p:spPr>
          <a:xfrm>
            <a:off x="1752600" y="5847229"/>
            <a:ext cx="6019800" cy="3518647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4BFF08AF-BA08-4918-BC11-B9BC82D9270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9" r="14232"/>
          <a:stretch/>
        </p:blipFill>
        <p:spPr>
          <a:xfrm>
            <a:off x="9802092" y="5410201"/>
            <a:ext cx="6553198" cy="395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44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812280D1-F480-447C-8467-F711AF502B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647700"/>
            <a:ext cx="6934200" cy="5200650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02B135A1-BAAA-4438-AADF-93B7BE6984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1702" y="3848100"/>
            <a:ext cx="7467602" cy="560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7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0E1A3A5-7E7E-465E-BF6F-71D33EEDBD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95300"/>
            <a:ext cx="7823200" cy="5867400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198F689A-B890-463C-BD61-AEBA33DD4F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200" y="3848100"/>
            <a:ext cx="7823200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78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AEF1C-881F-FD97-64D2-D2C336AD92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D8C4F75-A841-C0A0-CB82-446C8C7BC306}"/>
              </a:ext>
            </a:extLst>
          </p:cNvPr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6DDE82F4-D7E9-3EFA-F20F-CDC154801D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48" y="685799"/>
            <a:ext cx="5943600" cy="4457700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F6500946-8082-A925-D92B-1C3E6F44DE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801" y="5473801"/>
            <a:ext cx="6019800" cy="4514850"/>
          </a:xfrm>
          <a:prstGeom prst="rect">
            <a:avLst/>
          </a:prstGeom>
        </p:spPr>
      </p:pic>
      <p:pic>
        <p:nvPicPr>
          <p:cNvPr id="16" name="Kép 15">
            <a:extLst>
              <a:ext uri="{FF2B5EF4-FFF2-40B4-BE49-F238E27FC236}">
                <a16:creationId xmlns:a16="http://schemas.microsoft.com/office/drawing/2014/main" id="{A726495D-D35A-66C3-4B19-73DA335D6E2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7651" y="685799"/>
            <a:ext cx="5670552" cy="425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0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E02A2A3B-2F3D-4CF0-AFEC-5F7DD9B1EF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73245"/>
            <a:ext cx="5715000" cy="4305300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31506547-852F-4026-A0C1-FE8D5564A8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9100" y="838199"/>
            <a:ext cx="5715000" cy="4305300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8A9E1E51-3157-4702-B0D2-B3CB3B21F4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523" y="5686426"/>
            <a:ext cx="7642544" cy="4305300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ACC71E1C-66AF-46E2-95DF-5B2F266657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446" y="5686426"/>
            <a:ext cx="5715000" cy="4305300"/>
          </a:xfrm>
          <a:prstGeom prst="rect">
            <a:avLst/>
          </a:prstGeom>
        </p:spPr>
      </p:pic>
      <p:sp>
        <p:nvSpPr>
          <p:cNvPr id="11" name="Szövegdoboz 10">
            <a:extLst>
              <a:ext uri="{FF2B5EF4-FFF2-40B4-BE49-F238E27FC236}">
                <a16:creationId xmlns:a16="http://schemas.microsoft.com/office/drawing/2014/main" id="{2EE74876-327D-45AF-81AB-FB2D63146D9C}"/>
              </a:ext>
            </a:extLst>
          </p:cNvPr>
          <p:cNvSpPr txBox="1"/>
          <p:nvPr/>
        </p:nvSpPr>
        <p:spPr>
          <a:xfrm>
            <a:off x="6724650" y="763299"/>
            <a:ext cx="4724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VIII. MIKULÁS – KUPA</a:t>
            </a:r>
          </a:p>
          <a:p>
            <a:pPr algn="ctr"/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ORSZÁGOS MODERNTÁNC ÉS MAZSORETT VERSENY</a:t>
            </a:r>
          </a:p>
        </p:txBody>
      </p:sp>
    </p:spTree>
    <p:extLst>
      <p:ext uri="{BB962C8B-B14F-4D97-AF65-F5344CB8AC3E}">
        <p14:creationId xmlns:p14="http://schemas.microsoft.com/office/powerpoint/2010/main" val="316192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91C929F3-EEBB-4D72-9B7F-8D2F17276F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9584" b="8333"/>
          <a:stretch/>
        </p:blipFill>
        <p:spPr>
          <a:xfrm>
            <a:off x="8382000" y="6057900"/>
            <a:ext cx="8741664" cy="3414713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D061151C-82F9-4CAC-9793-7EDB46C8213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095" t="13541" r="6250" b="30208"/>
          <a:stretch/>
        </p:blipFill>
        <p:spPr>
          <a:xfrm>
            <a:off x="784792" y="5988845"/>
            <a:ext cx="7086600" cy="4114800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A19C231E-A341-4DCF-BC07-82B78A3E342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375" t="28125"/>
          <a:stretch/>
        </p:blipFill>
        <p:spPr>
          <a:xfrm>
            <a:off x="8640318" y="403946"/>
            <a:ext cx="8741664" cy="5257800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703DA445-C301-4609-8144-F37F2FB8955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531" t="37500" r="10156" b="15820"/>
          <a:stretch/>
        </p:blipFill>
        <p:spPr>
          <a:xfrm>
            <a:off x="919873" y="2095500"/>
            <a:ext cx="6858000" cy="3414713"/>
          </a:xfrm>
          <a:prstGeom prst="rect">
            <a:avLst/>
          </a:prstGeom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06F30741-9295-4B2F-9405-C0D73BF2ABA5}"/>
              </a:ext>
            </a:extLst>
          </p:cNvPr>
          <p:cNvSpPr txBox="1"/>
          <p:nvPr/>
        </p:nvSpPr>
        <p:spPr>
          <a:xfrm>
            <a:off x="1311541" y="462974"/>
            <a:ext cx="6074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latin typeface="Arial Black" panose="020B0A04020102020204" pitchFamily="34" charset="0"/>
                <a:cs typeface="Arial" panose="020B0604020202020204" pitchFamily="34" charset="0"/>
              </a:rPr>
              <a:t>TISZAVIRÁG TÁNCKUPA</a:t>
            </a:r>
          </a:p>
        </p:txBody>
      </p:sp>
    </p:spTree>
    <p:extLst>
      <p:ext uri="{BB962C8B-B14F-4D97-AF65-F5344CB8AC3E}">
        <p14:creationId xmlns:p14="http://schemas.microsoft.com/office/powerpoint/2010/main" val="227526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">
        <p:wipe dir="r"/>
      </p:transition>
    </mc:Choice>
    <mc:Fallback xmlns="">
      <p:transition spd="slow" advTm="2300">
        <p:wipe dir="r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0" y="18288000"/>
                </a:moveTo>
                <a:lnTo>
                  <a:pt x="0" y="0"/>
                </a:lnTo>
                <a:lnTo>
                  <a:pt x="10287000" y="0"/>
                </a:lnTo>
                <a:lnTo>
                  <a:pt x="10287000" y="18288000"/>
                </a:lnTo>
                <a:lnTo>
                  <a:pt x="0" y="1828800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06F30741-9295-4B2F-9405-C0D73BF2ABA5}"/>
              </a:ext>
            </a:extLst>
          </p:cNvPr>
          <p:cNvSpPr txBox="1"/>
          <p:nvPr/>
        </p:nvSpPr>
        <p:spPr>
          <a:xfrm>
            <a:off x="3048000" y="3667357"/>
            <a:ext cx="113675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9600" b="1" dirty="0">
                <a:latin typeface="Arial Black" panose="020B0A04020102020204" pitchFamily="34" charset="0"/>
                <a:cs typeface="Arima Madurai" panose="020B0604020202020204" charset="-18"/>
              </a:rPr>
              <a:t>GRATULÁLUNK!</a:t>
            </a:r>
          </a:p>
        </p:txBody>
      </p:sp>
    </p:spTree>
    <p:extLst>
      <p:ext uri="{BB962C8B-B14F-4D97-AF65-F5344CB8AC3E}">
        <p14:creationId xmlns:p14="http://schemas.microsoft.com/office/powerpoint/2010/main" val="4118347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100">
        <p:wipe dir="r"/>
      </p:transition>
    </mc:Choice>
    <mc:Fallback>
      <p:transition spd="slow" advTm="4100">
        <p:wipe dir="r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76</Words>
  <Application>Microsoft Office PowerPoint</Application>
  <PresentationFormat>Egyéni</PresentationFormat>
  <Paragraphs>26</Paragraphs>
  <Slides>16</Slides>
  <Notes>0</Notes>
  <HiddenSlides>0</HiddenSlides>
  <MMClips>1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21" baseType="lpstr">
      <vt:lpstr>Calibri</vt:lpstr>
      <vt:lpstr>Arima Madurai</vt:lpstr>
      <vt:lpstr>Arial Black</vt:lpstr>
      <vt:lpstr>Arial</vt:lpstr>
      <vt:lpstr>Office Theme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2025/26-os</dc:title>
  <dc:creator>Petruska-Ale Klaudia</dc:creator>
  <cp:lastModifiedBy>Viki</cp:lastModifiedBy>
  <cp:revision>23</cp:revision>
  <dcterms:created xsi:type="dcterms:W3CDTF">2006-08-16T00:00:00Z</dcterms:created>
  <dcterms:modified xsi:type="dcterms:W3CDTF">2025-06-20T14:06:12Z</dcterms:modified>
  <dc:identifier>DAGqVJH9F4c</dc:identifier>
</cp:coreProperties>
</file>